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  <p:sldId id="268" r:id="rId9"/>
    <p:sldId id="267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ce rohde" initials="lr" lastIdx="1" clrIdx="0">
    <p:extLst>
      <p:ext uri="{19B8F6BF-5375-455C-9EA6-DF929625EA0E}">
        <p15:presenceInfo xmlns:p15="http://schemas.microsoft.com/office/powerpoint/2012/main" userId="aabb899ae50e65b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0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4350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92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6361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51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4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1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1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3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3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7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6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7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40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Artist Book/Art Journal</a:t>
            </a:r>
            <a:br>
              <a:rPr lang="en-US" dirty="0" smtClean="0"/>
            </a:br>
            <a:r>
              <a:rPr lang="en-US" dirty="0" smtClean="0"/>
              <a:t>Grade 9-12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Lyce Rohde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23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Criteria</a:t>
            </a:r>
            <a:endParaRPr lang="en-US" sz="49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book no smaller than 3”x3” in size.</a:t>
            </a:r>
          </a:p>
          <a:p>
            <a:pPr lvl="2"/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page minimum in text block.</a:t>
            </a:r>
          </a:p>
          <a:p>
            <a:pPr lvl="2"/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pages and covers must be decorated.</a:t>
            </a:r>
          </a:p>
          <a:p>
            <a:pPr lvl="2"/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USB Drive 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must be 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adhered 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inside the cutout of the book.</a:t>
            </a:r>
          </a:p>
          <a:p>
            <a:pPr lvl="2"/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must be a cohesive theme between the objects and the pages they are on</a:t>
            </a:r>
          </a:p>
        </p:txBody>
      </p:sp>
    </p:spTree>
    <p:extLst>
      <p:ext uri="{BB962C8B-B14F-4D97-AF65-F5344CB8AC3E}">
        <p14:creationId xmlns:p14="http://schemas.microsoft.com/office/powerpoint/2010/main" val="369591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25" y="1143000"/>
            <a:ext cx="6447501" cy="5905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AND THUMBNAIL SKETCHES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850" y="1733550"/>
            <a:ext cx="55816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more inspiration? Do some research to get ideas. Write down or print out ideas and put them in the your class notebook/sketchbook.</a:t>
            </a:r>
          </a:p>
          <a:p>
            <a:endParaRPr lang="en-U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Figure out the size of your Art Journal.</a:t>
            </a:r>
          </a:p>
          <a:p>
            <a:endParaRPr lang="en-U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big for the opening in the Journal?</a:t>
            </a:r>
          </a:p>
          <a:p>
            <a:endParaRPr lang="en-U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Thumbnail sketches of ideas for the inside pages of the journal.</a:t>
            </a:r>
          </a:p>
          <a:p>
            <a:endParaRPr lang="en-U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the theme?</a:t>
            </a:r>
          </a:p>
          <a:p>
            <a:endParaRPr lang="en-US" sz="13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3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3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WILL BE CHECKED AT THE END OF CLASS.</a:t>
            </a:r>
            <a:endParaRPr lang="en-US" sz="13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5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510" y="1048942"/>
            <a:ext cx="4820840" cy="989408"/>
          </a:xfrm>
        </p:spPr>
        <p:txBody>
          <a:bodyPr>
            <a:normAutofit/>
          </a:bodyPr>
          <a:lstStyle/>
          <a:p>
            <a:r>
              <a:rPr lang="en-US" sz="5400" dirty="0"/>
              <a:t>BELLWORK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2210992"/>
            <a:ext cx="6447501" cy="2910580"/>
          </a:xfrm>
        </p:spPr>
        <p:txBody>
          <a:bodyPr>
            <a:noAutofit/>
          </a:bodyPr>
          <a:lstStyle/>
          <a:p>
            <a:pPr lvl="3"/>
            <a:r>
              <a:rPr lang="en-US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function do books have</a:t>
            </a:r>
            <a:r>
              <a:rPr lang="en-US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lvl="3"/>
            <a:endParaRPr lang="en-US" sz="2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/>
            <a:r>
              <a:rPr lang="en-US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all the </a:t>
            </a:r>
            <a:r>
              <a:rPr lang="en-US" sz="27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types</a:t>
            </a:r>
            <a:r>
              <a:rPr lang="en-US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books you know. (not genres of literature</a:t>
            </a:r>
            <a:r>
              <a:rPr lang="en-US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2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596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1143000"/>
            <a:ext cx="7562850" cy="933450"/>
          </a:xfrm>
        </p:spPr>
        <p:txBody>
          <a:bodyPr>
            <a:noAutofit/>
          </a:bodyPr>
          <a:lstStyle/>
          <a:p>
            <a:r>
              <a:rPr lang="en-US" sz="4050" b="1" u="sng" dirty="0"/>
              <a:t>WHAT IS AN ARTISTS BOOK?</a:t>
            </a:r>
            <a:endParaRPr lang="en-US" sz="405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81251"/>
            <a:ext cx="7429499" cy="2952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5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Artists' Books </a:t>
            </a:r>
            <a:r>
              <a:rPr lang="en-US" sz="405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</a:t>
            </a:r>
            <a:r>
              <a:rPr lang="en-US" sz="405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 of </a:t>
            </a:r>
            <a:r>
              <a:rPr lang="en-US" sz="405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</a:t>
            </a:r>
            <a:r>
              <a:rPr lang="en-US" sz="405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realized in the form of a </a:t>
            </a:r>
            <a:r>
              <a:rPr lang="en-US" sz="405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book</a:t>
            </a:r>
            <a:r>
              <a:rPr lang="en-US" sz="405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405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6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have a theme or general idea throughout.</a:t>
            </a:r>
            <a:endParaRPr lang="en-US" sz="26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62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15" y="227121"/>
            <a:ext cx="5424586" cy="36139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1" y="3314700"/>
            <a:ext cx="3395663" cy="339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5" y="1081501"/>
            <a:ext cx="3689971" cy="4004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796" y="2057400"/>
            <a:ext cx="5005517" cy="375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4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4" y="1112044"/>
            <a:ext cx="3071813" cy="3071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1112044"/>
            <a:ext cx="45720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52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59" y="3954645"/>
            <a:ext cx="2806824" cy="2770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757" y="4130604"/>
            <a:ext cx="3835400" cy="2727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" y="400823"/>
            <a:ext cx="5082290" cy="3338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57" y="601742"/>
            <a:ext cx="3625543" cy="352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87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nd bound journal, exposed supported bi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" y="1085850"/>
            <a:ext cx="3429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hadow box jour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31" y="2228851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55281" y="1562100"/>
            <a:ext cx="39814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will be making a variation of this!</a:t>
            </a:r>
            <a:endParaRPr lang="en-US" sz="13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2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1" y="1200150"/>
            <a:ext cx="6447501" cy="990600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BOOK CONSTRUCTION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http://www.indiana.edu/~libpres/manual/treatments/glosimages/textbloc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079" y="1037390"/>
            <a:ext cx="5702572" cy="482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4231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</TotalTime>
  <Words>200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Verdana</vt:lpstr>
      <vt:lpstr>Wingdings 3</vt:lpstr>
      <vt:lpstr>Facet</vt:lpstr>
      <vt:lpstr>Artist Book/Art Journal Grade 9-12 </vt:lpstr>
      <vt:lpstr>BELLWORK</vt:lpstr>
      <vt:lpstr>WHAT IS AN ARTISTS BOOK?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BOOK CONSTRUCTION</vt:lpstr>
      <vt:lpstr>Criteria</vt:lpstr>
      <vt:lpstr>RESEARCH AND THUMBNAIL SKETCHES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Lesson Plan</dc:title>
  <dc:creator>lyce rohde</dc:creator>
  <cp:lastModifiedBy>lyce rohde</cp:lastModifiedBy>
  <cp:revision>11</cp:revision>
  <dcterms:created xsi:type="dcterms:W3CDTF">2014-12-04T13:41:36Z</dcterms:created>
  <dcterms:modified xsi:type="dcterms:W3CDTF">2014-12-11T01:05:49Z</dcterms:modified>
</cp:coreProperties>
</file>